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9"/>
  </p:notesMasterIdLst>
  <p:sldIdLst>
    <p:sldId id="256" r:id="rId2"/>
    <p:sldId id="258" r:id="rId3"/>
    <p:sldId id="259" r:id="rId4"/>
    <p:sldId id="263" r:id="rId5"/>
    <p:sldId id="264" r:id="rId6"/>
    <p:sldId id="257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59"/>
    <p:restoredTop sz="81690"/>
  </p:normalViewPr>
  <p:slideViewPr>
    <p:cSldViewPr snapToGrid="0" snapToObjects="1">
      <p:cViewPr varScale="1">
        <p:scale>
          <a:sx n="45" d="100"/>
          <a:sy n="45" d="100"/>
        </p:scale>
        <p:origin x="7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jpg>
</file>

<file path=ppt/media/image1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1073C-606A-E048-A5C1-734C5949E1EB}" type="datetimeFigureOut">
              <a:rPr lang="en-US" smtClean="0"/>
              <a:t>2021-01-04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8D922-9B91-0D42-9180-11A996F5E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97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unsplash.com</a:t>
            </a:r>
            <a:r>
              <a:rPr lang="en-US" dirty="0"/>
              <a:t>/photos/ivHVZCmm5wY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D8D922-9B91-0D42-9180-11A996F5E0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142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2021-01-04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82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2021-01-04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91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2021-01-04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410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2021-01-04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17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2021-01-04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9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2021-01-04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4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2021-01-04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01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2021-01-04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1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2021-01-04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656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2021-01-04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404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2021-01-04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41107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2021-01-04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30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9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hyperlink" Target="mailto:andy@flxsq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jpeg"/><Relationship Id="rId2" Type="http://schemas.openxmlformats.org/officeDocument/2006/relationships/hyperlink" Target="mailto:andy@flxsq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55FBB8-A0E4-499F-9F27-C7B8E5A6F9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77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314" y="0"/>
            <a:ext cx="6525472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682" y="320040"/>
            <a:ext cx="5888736" cy="6217920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D2E05D-D669-3E4E-A09C-78E0B680C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316" y="1348844"/>
            <a:ext cx="5409468" cy="3042706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Backup Basics with </a:t>
            </a:r>
            <a:r>
              <a:rPr lang="en-US" sz="6000" dirty="0" err="1">
                <a:solidFill>
                  <a:schemeClr val="tx1"/>
                </a:solidFill>
              </a:rPr>
              <a:t>dbatools</a:t>
            </a:r>
            <a:endParaRPr lang="en-US" sz="6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942DE9-8901-3C4B-8962-77FE049B5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316" y="4682061"/>
            <a:ext cx="5409468" cy="9509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Andy Levy</a:t>
            </a:r>
          </a:p>
          <a:p>
            <a:r>
              <a:rPr lang="en-US" dirty="0">
                <a:solidFill>
                  <a:schemeClr val="tx1"/>
                </a:solidFill>
              </a:rPr>
              <a:t>Database Administrator, </a:t>
            </a:r>
            <a:r>
              <a:rPr lang="en-US" dirty="0" err="1">
                <a:solidFill>
                  <a:schemeClr val="tx1"/>
                </a:solidFill>
              </a:rPr>
              <a:t>BRi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200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901E4-148B-814C-A845-774EE2A62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EB4A3D60-E067-CC4E-89A1-C673B4685EE2}"/>
              </a:ext>
            </a:extLst>
          </p:cNvPr>
          <p:cNvSpPr txBox="1">
            <a:spLocks/>
          </p:cNvSpPr>
          <p:nvPr/>
        </p:nvSpPr>
        <p:spPr>
          <a:xfrm>
            <a:off x="829517" y="2293143"/>
            <a:ext cx="5266483" cy="5207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dirty="0">
                <a:latin typeface="+mj-lt"/>
              </a:rPr>
              <a:t>Stuff I Do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34B187A3-EC2A-5242-8012-0E850F0C3F27}"/>
              </a:ext>
            </a:extLst>
          </p:cNvPr>
          <p:cNvSpPr txBox="1">
            <a:spLocks/>
          </p:cNvSpPr>
          <p:nvPr/>
        </p:nvSpPr>
        <p:spPr>
          <a:xfrm>
            <a:off x="6571606" y="2161927"/>
            <a:ext cx="5266483" cy="520700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>
                <a:latin typeface="+mj-lt"/>
              </a:rPr>
              <a:t>Contact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233DEFE6-5D6D-1F41-8C19-439512D337AC}"/>
              </a:ext>
            </a:extLst>
          </p:cNvPr>
          <p:cNvSpPr txBox="1">
            <a:spLocks/>
          </p:cNvSpPr>
          <p:nvPr/>
        </p:nvSpPr>
        <p:spPr>
          <a:xfrm>
            <a:off x="829517" y="2813843"/>
            <a:ext cx="5266483" cy="2177453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Database Administrator</a:t>
            </a:r>
          </a:p>
          <a:p>
            <a:pPr marL="0" indent="0">
              <a:buNone/>
            </a:pPr>
            <a:r>
              <a:rPr lang="en-US" sz="3200" dirty="0" err="1"/>
              <a:t>dbatools</a:t>
            </a:r>
            <a:r>
              <a:rPr lang="en-US" sz="3200" dirty="0"/>
              <a:t> contributor</a:t>
            </a:r>
          </a:p>
          <a:p>
            <a:pPr marL="0" indent="0">
              <a:buNone/>
            </a:pPr>
            <a:r>
              <a:rPr lang="en-US" sz="3200" dirty="0"/>
              <a:t>User Group Leader</a:t>
            </a:r>
          </a:p>
          <a:p>
            <a:pPr marL="0" indent="0">
              <a:buNone/>
            </a:pPr>
            <a:r>
              <a:rPr lang="en-US" sz="3200" dirty="0"/>
              <a:t>SQL Saturday Organizer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8849A3D2-8DBB-EE4C-9770-18185D2AEF60}"/>
              </a:ext>
            </a:extLst>
          </p:cNvPr>
          <p:cNvSpPr txBox="1">
            <a:spLocks/>
          </p:cNvSpPr>
          <p:nvPr/>
        </p:nvSpPr>
        <p:spPr>
          <a:xfrm>
            <a:off x="6690341" y="2813967"/>
            <a:ext cx="5001987" cy="2410215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Garamond" pitchFamily="18" charset="0"/>
              <a:buNone/>
              <a:defRPr sz="9600"/>
            </a:pPr>
            <a:r>
              <a:rPr lang="en-US" sz="3200" dirty="0"/>
              <a:t>https://</a:t>
            </a:r>
            <a:r>
              <a:rPr lang="en-US" sz="3200" dirty="0" err="1"/>
              <a:t>flxsql.com</a:t>
            </a:r>
            <a:r>
              <a:rPr lang="en-US" sz="3200" dirty="0"/>
              <a:t>/</a:t>
            </a:r>
          </a:p>
          <a:p>
            <a:pPr marL="0" indent="0">
              <a:buFont typeface="Garamond" pitchFamily="18" charset="0"/>
              <a:buNone/>
              <a:defRPr sz="9600"/>
            </a:pPr>
            <a:r>
              <a:rPr lang="en-US" sz="3200" u="sng" dirty="0">
                <a:hlinkClick r:id="rId2"/>
              </a:rPr>
              <a:t>andy@flxsql.com</a:t>
            </a:r>
          </a:p>
          <a:p>
            <a:pPr marL="0" indent="0">
              <a:buFont typeface="Garamond" pitchFamily="18" charset="0"/>
              <a:buNone/>
              <a:defRPr sz="9600"/>
            </a:pPr>
            <a:r>
              <a:rPr lang="en-US" sz="3200" dirty="0"/>
              <a:t>@</a:t>
            </a:r>
            <a:r>
              <a:rPr lang="en-US" sz="3200" dirty="0" err="1"/>
              <a:t>alevyinroc</a:t>
            </a:r>
            <a:endParaRPr lang="en-US" sz="3200" dirty="0"/>
          </a:p>
          <a:p>
            <a:endParaRPr lang="en-US" sz="3200" dirty="0"/>
          </a:p>
        </p:txBody>
      </p:sp>
      <p:pic>
        <p:nvPicPr>
          <p:cNvPr id="8" name="social media profile pic.jpg" descr="social media profile pic.jpg">
            <a:extLst>
              <a:ext uri="{FF2B5EF4-FFF2-40B4-BE49-F238E27FC236}">
                <a16:creationId xmlns:a16="http://schemas.microsoft.com/office/drawing/2014/main" id="{E689FD13-BB46-3144-BA2B-E75E377ED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2759" y="338252"/>
            <a:ext cx="2405330" cy="213647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2CEF511-C00A-9D41-9BE9-9EE9573482CF}"/>
              </a:ext>
            </a:extLst>
          </p:cNvPr>
          <p:cNvGrpSpPr/>
          <p:nvPr/>
        </p:nvGrpSpPr>
        <p:grpSpPr>
          <a:xfrm>
            <a:off x="4024052" y="4967762"/>
            <a:ext cx="4370379" cy="1770161"/>
            <a:chOff x="3823034" y="3907991"/>
            <a:chExt cx="8873198" cy="3593965"/>
          </a:xfrm>
        </p:grpSpPr>
        <p:pic>
          <p:nvPicPr>
            <p:cNvPr id="10" name="In-2C-128px-R.png" descr="In-2C-128px-R.png">
              <a:extLst>
                <a:ext uri="{FF2B5EF4-FFF2-40B4-BE49-F238E27FC236}">
                  <a16:creationId xmlns:a16="http://schemas.microsoft.com/office/drawing/2014/main" id="{E50DB125-6B40-3140-B4AA-24990F78C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23034" y="4892173"/>
              <a:ext cx="1765301" cy="16256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1" name="Twitter_Logo_Blue.png" descr="Twitter_Logo_Blue.png">
              <a:extLst>
                <a:ext uri="{FF2B5EF4-FFF2-40B4-BE49-F238E27FC236}">
                  <a16:creationId xmlns:a16="http://schemas.microsoft.com/office/drawing/2014/main" id="{4BEBB44A-96C6-2341-9868-8D7AC37A8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14737" y="4428602"/>
              <a:ext cx="2552742" cy="255274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" name="Slack_Mark_Web.png" descr="Slack_Mark_Web.png">
              <a:extLst>
                <a:ext uri="{FF2B5EF4-FFF2-40B4-BE49-F238E27FC236}">
                  <a16:creationId xmlns:a16="http://schemas.microsoft.com/office/drawing/2014/main" id="{B76B66C4-6CA4-1841-AD9D-44A2F6348E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79105" y="3907991"/>
              <a:ext cx="3593966" cy="359396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3" name="Octocat.png" descr="Octocat.png">
              <a:extLst>
                <a:ext uri="{FF2B5EF4-FFF2-40B4-BE49-F238E27FC236}">
                  <a16:creationId xmlns:a16="http://schemas.microsoft.com/office/drawing/2014/main" id="{F23122F3-161D-804F-A5BE-C5E76D466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143489" y="4643990"/>
              <a:ext cx="2552743" cy="2121968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262839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F7BD6-2277-C946-91CC-CB1EFF86A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87" y="1739648"/>
            <a:ext cx="3813048" cy="9888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QL Saturday Albany presentation setion">
            <a:extLst>
              <a:ext uri="{FF2B5EF4-FFF2-40B4-BE49-F238E27FC236}">
                <a16:creationId xmlns:a16="http://schemas.microsoft.com/office/drawing/2014/main" id="{6B643043-7B88-F345-BCF2-E17A8C90C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9253" y="254854"/>
            <a:ext cx="5986671" cy="63857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76ADE6-B6AB-AF40-BBFC-3E07B75EC6A7}"/>
              </a:ext>
            </a:extLst>
          </p:cNvPr>
          <p:cNvSpPr txBox="1"/>
          <p:nvPr/>
        </p:nvSpPr>
        <p:spPr>
          <a:xfrm>
            <a:off x="819721" y="2516743"/>
            <a:ext cx="38149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cap="all" spc="-100" dirty="0">
                <a:solidFill>
                  <a:schemeClr val="bg1"/>
                </a:solidFill>
              </a:rPr>
              <a:t>Like</a:t>
            </a:r>
            <a:br>
              <a:rPr lang="en-US" sz="4800" cap="all" spc="-100" dirty="0">
                <a:solidFill>
                  <a:schemeClr val="bg1"/>
                </a:solidFill>
              </a:rPr>
            </a:br>
            <a:r>
              <a:rPr lang="en-US" sz="4800" cap="all" spc="-100" dirty="0">
                <a:solidFill>
                  <a:schemeClr val="bg1"/>
                </a:solidFill>
                <a:latin typeface="+mj-lt"/>
              </a:rPr>
              <a:t>Backups</a:t>
            </a:r>
            <a:endParaRPr lang="en-US" sz="4800" dirty="0">
              <a:latin typeface="+mj-lt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5EB50A-8F71-AB47-99F9-C51809BA54AB}"/>
              </a:ext>
            </a:extLst>
          </p:cNvPr>
          <p:cNvSpPr txBox="1"/>
          <p:nvPr/>
        </p:nvSpPr>
        <p:spPr>
          <a:xfrm>
            <a:off x="821588" y="2514696"/>
            <a:ext cx="38130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cap="all" spc="-100" dirty="0">
                <a:solidFill>
                  <a:schemeClr val="bg1"/>
                </a:solidFill>
              </a:rPr>
              <a:t>Really</a:t>
            </a:r>
            <a:endParaRPr lang="en-US" sz="4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49111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2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0 L 2.29167E-6 0.11458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57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3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2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0 L 2.29167E-6 0.11458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57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31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60B96-D10A-45CD-8F23-6954D2336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Powershell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01C9C-F99B-4864-B172-1D4127D81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Clicks don’t scale</a:t>
            </a:r>
          </a:p>
          <a:p>
            <a:r>
              <a:rPr lang="en-US" sz="4800" dirty="0"/>
              <a:t>Code becomes documentation</a:t>
            </a:r>
          </a:p>
          <a:p>
            <a:r>
              <a:rPr lang="en-US" sz="4800" dirty="0"/>
              <a:t>Integration with the whole platform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981402E1-A8C0-49B3-99EE-6E20953D4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869" y="1611441"/>
            <a:ext cx="6458262" cy="484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52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79075-D380-4440-A423-EDD7DF91F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dbatools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D788F-78D7-4F99-ADD3-5264DF742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8788"/>
            <a:ext cx="10058400" cy="4223956"/>
          </a:xfrm>
        </p:spPr>
        <p:txBody>
          <a:bodyPr>
            <a:noAutofit/>
          </a:bodyPr>
          <a:lstStyle/>
          <a:p>
            <a:r>
              <a:rPr lang="en-US" sz="4400" dirty="0"/>
              <a:t>Community-driven</a:t>
            </a:r>
          </a:p>
          <a:p>
            <a:r>
              <a:rPr lang="en-US" sz="4400" dirty="0"/>
              <a:t>Open Source</a:t>
            </a:r>
          </a:p>
          <a:p>
            <a:r>
              <a:rPr lang="en-US" sz="4400" dirty="0"/>
              <a:t>Broad compatibility</a:t>
            </a:r>
          </a:p>
          <a:p>
            <a:r>
              <a:rPr lang="en-US" sz="4400" dirty="0"/>
              <a:t>Well-tested</a:t>
            </a:r>
          </a:p>
          <a:p>
            <a:r>
              <a:rPr lang="en-US" sz="4400" dirty="0"/>
              <a:t>Well-documented</a:t>
            </a:r>
          </a:p>
          <a:p>
            <a:r>
              <a:rPr lang="en-US" sz="4400" dirty="0"/>
              <a:t>596 functions!</a:t>
            </a:r>
          </a:p>
        </p:txBody>
      </p:sp>
    </p:spTree>
    <p:extLst>
      <p:ext uri="{BB962C8B-B14F-4D97-AF65-F5344CB8AC3E}">
        <p14:creationId xmlns:p14="http://schemas.microsoft.com/office/powerpoint/2010/main" val="4278459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sky, outdoor, dirt, farm machine&#10;&#10;Description automatically generated">
            <a:extLst>
              <a:ext uri="{FF2B5EF4-FFF2-40B4-BE49-F238E27FC236}">
                <a16:creationId xmlns:a16="http://schemas.microsoft.com/office/drawing/2014/main" id="{9BD6DFC6-F8F3-0249-8A5C-95E42BE1C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73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39A8D-903D-024D-A7FF-832B900A8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3000"/>
              </a:lnSpc>
            </a:pPr>
            <a:r>
              <a:rPr lang="en-US" sz="6000" cap="all" spc="-100">
                <a:solidFill>
                  <a:schemeClr val="bg1"/>
                </a:solidFill>
              </a:rPr>
              <a:t>Demo Time!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370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DF3BF-8039-EE47-A7E5-B101BFD1A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71DD0-7708-4944-941A-F632BB383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SzTx/>
              <a:buNone/>
              <a:defRPr sz="9600"/>
            </a:pPr>
            <a:r>
              <a:rPr lang="en-US" sz="4800" dirty="0"/>
              <a:t>https://</a:t>
            </a:r>
            <a:r>
              <a:rPr lang="en-US" sz="4800" dirty="0" err="1"/>
              <a:t>flxsql.com</a:t>
            </a:r>
            <a:r>
              <a:rPr lang="en-US" sz="4800" dirty="0"/>
              <a:t>/</a:t>
            </a:r>
          </a:p>
          <a:p>
            <a:pPr marL="0" indent="0">
              <a:buSzTx/>
              <a:buNone/>
              <a:defRPr sz="9600"/>
            </a:pPr>
            <a:r>
              <a:rPr lang="en-US" sz="4800" u="sng" dirty="0">
                <a:hlinkClick r:id="rId2"/>
              </a:rPr>
              <a:t>andy@flxsql.com</a:t>
            </a:r>
          </a:p>
          <a:p>
            <a:pPr marL="0" indent="0">
              <a:buSzTx/>
              <a:buNone/>
              <a:defRPr sz="9600"/>
            </a:pPr>
            <a:r>
              <a:rPr lang="en-US" sz="4800" dirty="0"/>
              <a:t>@</a:t>
            </a:r>
            <a:r>
              <a:rPr lang="en-US" sz="4800" dirty="0" err="1"/>
              <a:t>alevyinroc</a:t>
            </a:r>
            <a:endParaRPr lang="en-US" sz="4800" dirty="0"/>
          </a:p>
        </p:txBody>
      </p:sp>
      <p:pic>
        <p:nvPicPr>
          <p:cNvPr id="4" name="In-2C-128px-R.png" descr="In-2C-128px-R.png">
            <a:extLst>
              <a:ext uri="{FF2B5EF4-FFF2-40B4-BE49-F238E27FC236}">
                <a16:creationId xmlns:a16="http://schemas.microsoft.com/office/drawing/2014/main" id="{C25366FC-D498-EC41-925E-7298D0548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981" y="9067131"/>
            <a:ext cx="17653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Twitter_Logo_Blue.png" descr="Twitter_Logo_Blue.png">
            <a:extLst>
              <a:ext uri="{FF2B5EF4-FFF2-40B4-BE49-F238E27FC236}">
                <a16:creationId xmlns:a16="http://schemas.microsoft.com/office/drawing/2014/main" id="{3F5CC647-9B4B-D94E-B14D-808959044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9684" y="8603560"/>
            <a:ext cx="2552742" cy="2552743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Slack_Mark_Web.png" descr="Slack_Mark_Web.png">
            <a:extLst>
              <a:ext uri="{FF2B5EF4-FFF2-40B4-BE49-F238E27FC236}">
                <a16:creationId xmlns:a16="http://schemas.microsoft.com/office/drawing/2014/main" id="{A23C7855-C2E1-BA42-BAA8-D801BA1C28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4052" y="8082949"/>
            <a:ext cx="3593966" cy="3593965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Octocat.png" descr="Octocat.png">
            <a:extLst>
              <a:ext uri="{FF2B5EF4-FFF2-40B4-BE49-F238E27FC236}">
                <a16:creationId xmlns:a16="http://schemas.microsoft.com/office/drawing/2014/main" id="{DA67CD64-9C3B-A14E-9A96-0F5D0E64D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8436" y="8818948"/>
            <a:ext cx="2552743" cy="212196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112EB72-BE63-3E4B-B01B-F0122575C4B0}"/>
              </a:ext>
            </a:extLst>
          </p:cNvPr>
          <p:cNvGrpSpPr/>
          <p:nvPr/>
        </p:nvGrpSpPr>
        <p:grpSpPr>
          <a:xfrm>
            <a:off x="3910810" y="4411935"/>
            <a:ext cx="4370379" cy="1770161"/>
            <a:chOff x="3823034" y="3907991"/>
            <a:chExt cx="8873198" cy="3593965"/>
          </a:xfrm>
        </p:grpSpPr>
        <p:pic>
          <p:nvPicPr>
            <p:cNvPr id="9" name="In-2C-128px-R.png" descr="In-2C-128px-R.png">
              <a:extLst>
                <a:ext uri="{FF2B5EF4-FFF2-40B4-BE49-F238E27FC236}">
                  <a16:creationId xmlns:a16="http://schemas.microsoft.com/office/drawing/2014/main" id="{31287B52-92D9-334E-A4B7-FAE3C6C57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23034" y="4892173"/>
              <a:ext cx="1765301" cy="16256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0" name="Twitter_Logo_Blue.png" descr="Twitter_Logo_Blue.png">
              <a:extLst>
                <a:ext uri="{FF2B5EF4-FFF2-40B4-BE49-F238E27FC236}">
                  <a16:creationId xmlns:a16="http://schemas.microsoft.com/office/drawing/2014/main" id="{8E01B196-C064-2B43-9080-4F96B46A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14737" y="4428602"/>
              <a:ext cx="2552742" cy="255274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1" name="Slack_Mark_Web.png" descr="Slack_Mark_Web.png">
              <a:extLst>
                <a:ext uri="{FF2B5EF4-FFF2-40B4-BE49-F238E27FC236}">
                  <a16:creationId xmlns:a16="http://schemas.microsoft.com/office/drawing/2014/main" id="{1526332A-FCEF-2745-9C1C-5D6F16384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79105" y="3907991"/>
              <a:ext cx="3593966" cy="359396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" name="Octocat.png" descr="Octocat.png">
              <a:extLst>
                <a:ext uri="{FF2B5EF4-FFF2-40B4-BE49-F238E27FC236}">
                  <a16:creationId xmlns:a16="http://schemas.microsoft.com/office/drawing/2014/main" id="{A6A5FE9A-FC88-984C-ACAC-A9915BCC3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143489" y="4643990"/>
              <a:ext cx="2552743" cy="2121968"/>
            </a:xfrm>
            <a:prstGeom prst="rect">
              <a:avLst/>
            </a:prstGeom>
            <a:ln w="12700">
              <a:miter lim="400000"/>
            </a:ln>
          </p:spPr>
        </p:pic>
      </p:grpSp>
      <p:pic>
        <p:nvPicPr>
          <p:cNvPr id="13" name="social media profile pic.jpg" descr="social media profile pic.jpg">
            <a:extLst>
              <a:ext uri="{FF2B5EF4-FFF2-40B4-BE49-F238E27FC236}">
                <a16:creationId xmlns:a16="http://schemas.microsoft.com/office/drawing/2014/main" id="{70027E0F-8FD9-8B4B-8931-42296F6939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1189" y="453577"/>
            <a:ext cx="3514017" cy="312123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836182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8E2E4"/>
      </a:lt2>
      <a:accent1>
        <a:srgbClr val="81AA9C"/>
      </a:accent1>
      <a:accent2>
        <a:srgbClr val="76A8AC"/>
      </a:accent2>
      <a:accent3>
        <a:srgbClr val="88A4BF"/>
      </a:accent3>
      <a:accent4>
        <a:srgbClr val="7F84BA"/>
      </a:accent4>
      <a:accent5>
        <a:srgbClr val="A696C6"/>
      </a:accent5>
      <a:accent6>
        <a:srgbClr val="AB7FBA"/>
      </a:accent6>
      <a:hlink>
        <a:srgbClr val="AE6981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100</Words>
  <Application>Microsoft Office PowerPoint</Application>
  <PresentationFormat>Widescreen</PresentationFormat>
  <Paragraphs>34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Garamond</vt:lpstr>
      <vt:lpstr>Gill Sans MT</vt:lpstr>
      <vt:lpstr>SavonVTI</vt:lpstr>
      <vt:lpstr>Backup Basics with dbatools</vt:lpstr>
      <vt:lpstr>About Me</vt:lpstr>
      <vt:lpstr>I</vt:lpstr>
      <vt:lpstr>Why Powershell?</vt:lpstr>
      <vt:lpstr>Why dbatools?</vt:lpstr>
      <vt:lpstr>Demo Time!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Backup Basics with dbatools</dc:title>
  <dc:creator>Andy Levy</dc:creator>
  <cp:lastModifiedBy>Andy Levy</cp:lastModifiedBy>
  <cp:revision>11</cp:revision>
  <dcterms:created xsi:type="dcterms:W3CDTF">2020-12-27T17:52:20Z</dcterms:created>
  <dcterms:modified xsi:type="dcterms:W3CDTF">2021-01-05T03:33:21Z</dcterms:modified>
</cp:coreProperties>
</file>

<file path=docProps/thumbnail.jpeg>
</file>